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April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1393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April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2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April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0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April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April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3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April 23,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4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April 23,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99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April 23,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299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April 23,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6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April 23,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April 23,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5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April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31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E3BDEB-F05A-492C-BA8C-3A02C2EAF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1" y="1051551"/>
            <a:ext cx="6109173" cy="238489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400" dirty="0"/>
              <a:t>PROGETTO </a:t>
            </a:r>
            <a:br>
              <a:rPr lang="it-IT" sz="3400" dirty="0"/>
            </a:br>
            <a:r>
              <a:rPr lang="it-IT" sz="3400" dirty="0"/>
              <a:t>WEB-PROGRAMMING </a:t>
            </a:r>
            <a:br>
              <a:rPr lang="it-IT" sz="3400" dirty="0"/>
            </a:br>
            <a:br>
              <a:rPr lang="it-IT" sz="3400" dirty="0"/>
            </a:br>
            <a:r>
              <a:rPr lang="it-IT" sz="3400" dirty="0"/>
              <a:t>Gestione piscine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9678F59-7877-4CCC-B081-DD35E9F2F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r>
              <a:rPr lang="it-IT" sz="2000" u="sng" dirty="0">
                <a:solidFill>
                  <a:schemeClr val="tx1">
                    <a:alpha val="60000"/>
                  </a:schemeClr>
                </a:solidFill>
              </a:rPr>
              <a:t>23/04/2021</a:t>
            </a:r>
          </a:p>
          <a:p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Francesco Meli –O46002172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C0084B8-43D8-4741-91BE-801EC2CB3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01" b="-1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Rectangle 23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57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3FA006D-2785-4581-B5F2-36231071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25" y="0"/>
            <a:ext cx="4960620" cy="6858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E4B3EDD-7C02-4826-BD4F-46A091DA9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004" y="0"/>
            <a:ext cx="766771" cy="685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9A6517-1E95-47AB-933B-EC6D396E40B5}"/>
              </a:ext>
            </a:extLst>
          </p:cNvPr>
          <p:cNvSpPr txBox="1"/>
          <p:nvPr/>
        </p:nvSpPr>
        <p:spPr>
          <a:xfrm>
            <a:off x="496769" y="729763"/>
            <a:ext cx="5442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Visione Homepage aggiornata: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D3298E-C530-4FCE-93C3-0116653F4F02}"/>
              </a:ext>
            </a:extLst>
          </p:cNvPr>
          <p:cNvSpPr txBox="1"/>
          <p:nvPr/>
        </p:nvSpPr>
        <p:spPr>
          <a:xfrm>
            <a:off x="523148" y="1912323"/>
            <a:ext cx="364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versione desktop e mobile</a:t>
            </a:r>
          </a:p>
        </p:txBody>
      </p:sp>
    </p:spTree>
    <p:extLst>
      <p:ext uri="{BB962C8B-B14F-4D97-AF65-F5344CB8AC3E}">
        <p14:creationId xmlns:p14="http://schemas.microsoft.com/office/powerpoint/2010/main" val="46049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C0B527-DFD9-4C5A-93F9-6EDD2492B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779" y="1494149"/>
            <a:ext cx="7205220" cy="5363851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C48E70-316B-4A2F-941D-EAA2B46BF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779" y="0"/>
            <a:ext cx="3937413" cy="149414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BBC5F2-140F-4824-896C-DBB3C0C95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173" y="2003196"/>
            <a:ext cx="3971825" cy="213988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6D7DEA-6F24-4801-A80C-8D835C28A014}"/>
              </a:ext>
            </a:extLst>
          </p:cNvPr>
          <p:cNvSpPr txBox="1"/>
          <p:nvPr/>
        </p:nvSpPr>
        <p:spPr>
          <a:xfrm>
            <a:off x="155012" y="127488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API </a:t>
            </a:r>
            <a:r>
              <a:rPr lang="it-IT" sz="3200" dirty="0" err="1"/>
              <a:t>trovaSport</a:t>
            </a:r>
            <a:r>
              <a:rPr lang="it-IT" sz="3200" dirty="0"/>
              <a:t>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61E773-0F30-4498-AB30-DDC131109708}"/>
              </a:ext>
            </a:extLst>
          </p:cNvPr>
          <p:cNvSpPr txBox="1"/>
          <p:nvPr/>
        </p:nvSpPr>
        <p:spPr>
          <a:xfrm>
            <a:off x="241787" y="1151792"/>
            <a:ext cx="46950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API fornisce, successivamente alla ricerca, un’icona, un’immagine e una breve descrizione dello sport in questione.</a:t>
            </a:r>
          </a:p>
          <a:p>
            <a:endParaRPr lang="it-IT" dirty="0"/>
          </a:p>
          <a:p>
            <a:r>
              <a:rPr lang="it-IT" dirty="0"/>
              <a:t>In questo caso non è necessaria l’autenticazione. Viene effettuata la richiesta </a:t>
            </a:r>
            <a:r>
              <a:rPr lang="it-IT" dirty="0" err="1"/>
              <a:t>all’url</a:t>
            </a:r>
            <a:r>
              <a:rPr lang="it-IT" dirty="0"/>
              <a:t> dell’API con l’aggiunta dello sport inserito dall’utente. </a:t>
            </a:r>
          </a:p>
          <a:p>
            <a:r>
              <a:rPr lang="it-IT" dirty="0"/>
              <a:t>Viene poi eseguita la fetch. In questo modo abbiamo tutti i dati a nostra disposizione nella variabile doc e possiamo quindi prelevare quelli che sono di nostro interesse.</a:t>
            </a:r>
          </a:p>
        </p:txBody>
      </p:sp>
    </p:spTree>
    <p:extLst>
      <p:ext uri="{BB962C8B-B14F-4D97-AF65-F5344CB8AC3E}">
        <p14:creationId xmlns:p14="http://schemas.microsoft.com/office/powerpoint/2010/main" val="333152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DB6D5E7-F6F0-4AB5-81E2-4FCCFE90C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/>
          <a:stretch/>
        </p:blipFill>
        <p:spPr>
          <a:xfrm>
            <a:off x="0" y="1724519"/>
            <a:ext cx="6259398" cy="4269098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8601F7A-3E2B-423E-A67A-C99BA23BA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97" y="1724519"/>
            <a:ext cx="2580226" cy="4269099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B0CD348-8CA7-43E1-B20F-4107DDF72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23" y="1724518"/>
            <a:ext cx="2508677" cy="42690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11088F4-3874-4796-89D1-D5A72B9C3CA5}"/>
              </a:ext>
            </a:extLst>
          </p:cNvPr>
          <p:cNvSpPr txBox="1"/>
          <p:nvPr/>
        </p:nvSpPr>
        <p:spPr>
          <a:xfrm>
            <a:off x="0" y="1139743"/>
            <a:ext cx="199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HTML: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FEA17AD-F166-45E5-979B-12E6F8FACA04}"/>
              </a:ext>
            </a:extLst>
          </p:cNvPr>
          <p:cNvSpPr txBox="1"/>
          <p:nvPr/>
        </p:nvSpPr>
        <p:spPr>
          <a:xfrm>
            <a:off x="7103097" y="1139743"/>
            <a:ext cx="1103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CSS: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75B8F9-2C09-43FF-B082-1966FEBB7540}"/>
              </a:ext>
            </a:extLst>
          </p:cNvPr>
          <p:cNvSpPr txBox="1"/>
          <p:nvPr/>
        </p:nvSpPr>
        <p:spPr>
          <a:xfrm>
            <a:off x="3692044" y="109904"/>
            <a:ext cx="513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Aggiunte effettuate nella homepage</a:t>
            </a:r>
          </a:p>
        </p:txBody>
      </p:sp>
    </p:spTree>
    <p:extLst>
      <p:ext uri="{BB962C8B-B14F-4D97-AF65-F5344CB8AC3E}">
        <p14:creationId xmlns:p14="http://schemas.microsoft.com/office/powerpoint/2010/main" val="250355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A5F96F4-B08F-413D-AB02-18006833F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11" y="0"/>
            <a:ext cx="4690743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3CF21D1-9ABD-410F-8B2F-DB3423D2F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086" y="0"/>
            <a:ext cx="869716" cy="685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87E5D8-75D9-4822-9CC0-018128AEA891}"/>
              </a:ext>
            </a:extLst>
          </p:cNvPr>
          <p:cNvSpPr txBox="1"/>
          <p:nvPr/>
        </p:nvSpPr>
        <p:spPr>
          <a:xfrm>
            <a:off x="792198" y="852854"/>
            <a:ext cx="264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Area Relax: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333CA1-7E7D-4844-BE86-295B8D3881E9}"/>
              </a:ext>
            </a:extLst>
          </p:cNvPr>
          <p:cNvSpPr txBox="1"/>
          <p:nvPr/>
        </p:nvSpPr>
        <p:spPr>
          <a:xfrm>
            <a:off x="839667" y="1499088"/>
            <a:ext cx="349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versione desktop e mobile</a:t>
            </a:r>
          </a:p>
        </p:txBody>
      </p:sp>
    </p:spTree>
    <p:extLst>
      <p:ext uri="{BB962C8B-B14F-4D97-AF65-F5344CB8AC3E}">
        <p14:creationId xmlns:p14="http://schemas.microsoft.com/office/powerpoint/2010/main" val="246497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8EFF5F-BA24-43ED-86FB-33C133FA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60" y="56561"/>
            <a:ext cx="3796791" cy="370473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F18AB46-0246-46AA-85B7-4D7B50E37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01" y="2121030"/>
            <a:ext cx="4348899" cy="47369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CDECB9-AE43-47BA-8491-7A0888F797A7}"/>
              </a:ext>
            </a:extLst>
          </p:cNvPr>
          <p:cNvSpPr txBox="1"/>
          <p:nvPr/>
        </p:nvSpPr>
        <p:spPr>
          <a:xfrm>
            <a:off x="356091" y="206620"/>
            <a:ext cx="37967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API </a:t>
            </a:r>
            <a:r>
              <a:rPr lang="it-IT" sz="3200" dirty="0" err="1"/>
              <a:t>trovaMusica</a:t>
            </a:r>
            <a:r>
              <a:rPr lang="it-IT" sz="3200" dirty="0"/>
              <a:t>: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B1E352-7144-43AA-B235-67081CFA85A8}"/>
              </a:ext>
            </a:extLst>
          </p:cNvPr>
          <p:cNvSpPr txBox="1"/>
          <p:nvPr/>
        </p:nvSpPr>
        <p:spPr>
          <a:xfrm>
            <a:off x="356092" y="1028700"/>
            <a:ext cx="45236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API fornisce, successivamente alla ricerca, le 5 playlist più pertinenti alla ricerca dell’utente.</a:t>
            </a:r>
          </a:p>
          <a:p>
            <a:endParaRPr lang="it-IT" dirty="0"/>
          </a:p>
          <a:p>
            <a:r>
              <a:rPr lang="it-IT" dirty="0"/>
              <a:t>In questo API abbiamo un autenticazione di tipo </a:t>
            </a:r>
            <a:r>
              <a:rPr lang="it-IT" dirty="0" err="1"/>
              <a:t>OAuth</a:t>
            </a:r>
            <a:r>
              <a:rPr lang="it-IT" dirty="0"/>
              <a:t> 2.0. Questo significa che bisogna reperire, tramite accesso personale, le credenziali di accesso (</a:t>
            </a:r>
            <a:r>
              <a:rPr lang="it-IT" dirty="0" err="1"/>
              <a:t>client_id</a:t>
            </a:r>
            <a:r>
              <a:rPr lang="it-IT" dirty="0"/>
              <a:t> e </a:t>
            </a:r>
            <a:r>
              <a:rPr lang="it-IT" dirty="0" err="1"/>
              <a:t>client_secret</a:t>
            </a:r>
            <a:r>
              <a:rPr lang="it-IT" dirty="0"/>
              <a:t>).</a:t>
            </a:r>
          </a:p>
          <a:p>
            <a:endParaRPr lang="it-IT" dirty="0"/>
          </a:p>
          <a:p>
            <a:r>
              <a:rPr lang="it-IT" dirty="0"/>
              <a:t>A differenza di prima nella richiesta della fetch l’</a:t>
            </a:r>
            <a:r>
              <a:rPr lang="it-IT" dirty="0" err="1"/>
              <a:t>Authorization</a:t>
            </a:r>
            <a:r>
              <a:rPr lang="it-IT" dirty="0"/>
              <a:t> è data dalla </a:t>
            </a:r>
            <a:r>
              <a:rPr lang="it-IT" dirty="0" err="1"/>
              <a:t>concatenzione</a:t>
            </a:r>
            <a:r>
              <a:rPr lang="it-IT" dirty="0"/>
              <a:t> di  ‘</a:t>
            </a:r>
            <a:r>
              <a:rPr lang="it-IT" dirty="0" err="1"/>
              <a:t>Bearer</a:t>
            </a:r>
            <a:r>
              <a:rPr lang="it-IT" dirty="0"/>
              <a:t> ‘ e del token.</a:t>
            </a:r>
          </a:p>
          <a:p>
            <a:endParaRPr lang="it-IT" dirty="0"/>
          </a:p>
          <a:p>
            <a:r>
              <a:rPr lang="it-IT" dirty="0"/>
              <a:t>Il funzionamento del resto del codice è analogo alla API precedentemente descritta. </a:t>
            </a:r>
          </a:p>
        </p:txBody>
      </p:sp>
    </p:spTree>
    <p:extLst>
      <p:ext uri="{BB962C8B-B14F-4D97-AF65-F5344CB8AC3E}">
        <p14:creationId xmlns:p14="http://schemas.microsoft.com/office/powerpoint/2010/main" val="227238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02D14D4-3663-41D9-A4A6-2A794A962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54" y="3167406"/>
            <a:ext cx="7063345" cy="3690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8F1EB88-B98E-4297-8220-CD8F763DC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54" y="0"/>
            <a:ext cx="7063346" cy="316740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9EED0A-71F1-4043-8C7A-11E797D9F4B8}"/>
              </a:ext>
            </a:extLst>
          </p:cNvPr>
          <p:cNvSpPr txBox="1"/>
          <p:nvPr/>
        </p:nvSpPr>
        <p:spPr>
          <a:xfrm>
            <a:off x="1538654" y="1274885"/>
            <a:ext cx="1894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HTML:</a:t>
            </a:r>
          </a:p>
        </p:txBody>
      </p:sp>
    </p:spTree>
    <p:extLst>
      <p:ext uri="{BB962C8B-B14F-4D97-AF65-F5344CB8AC3E}">
        <p14:creationId xmlns:p14="http://schemas.microsoft.com/office/powerpoint/2010/main" val="357616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6BE201-6F15-48A7-B32A-071E812C2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9" y="3370044"/>
            <a:ext cx="2545237" cy="3456138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F94B4F-849A-4140-9E90-319401564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96" y="0"/>
            <a:ext cx="2478057" cy="342900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032B7E4-B442-4023-BA31-EFFA7EF78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97" y="3428999"/>
            <a:ext cx="2478057" cy="342900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09CE3C-5F6D-4299-B5B0-913C8DD1C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62" y="0"/>
            <a:ext cx="6489038" cy="3618536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A77413-2C98-4609-83FF-63CA991297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62" y="3618536"/>
            <a:ext cx="6489038" cy="32123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A6A740-5292-4DFC-B5CD-3646924FA7A1}"/>
              </a:ext>
            </a:extLst>
          </p:cNvPr>
          <p:cNvSpPr txBox="1"/>
          <p:nvPr/>
        </p:nvSpPr>
        <p:spPr>
          <a:xfrm>
            <a:off x="993531" y="769327"/>
            <a:ext cx="1635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284689151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3204</TotalTime>
  <Words>201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1" baseType="lpstr">
      <vt:lpstr>Arial</vt:lpstr>
      <vt:lpstr>Avenir Next LT Pro</vt:lpstr>
      <vt:lpstr>3DFloatVTI</vt:lpstr>
      <vt:lpstr>PROGETTO  WEB-PROGRAMMING   Gestione piscine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Ciccio Meli</dc:creator>
  <cp:lastModifiedBy>Ciccio Meli</cp:lastModifiedBy>
  <cp:revision>15</cp:revision>
  <dcterms:created xsi:type="dcterms:W3CDTF">2021-04-20T10:38:09Z</dcterms:created>
  <dcterms:modified xsi:type="dcterms:W3CDTF">2021-04-23T15:55:01Z</dcterms:modified>
</cp:coreProperties>
</file>